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1/24/2025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452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7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023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5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50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6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7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1/24/2025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31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4374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69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35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8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7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i="1" kern="1200" cap="none" spc="-7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5" name="Picture 4" descr="A close-up of a flyer&#10;&#10;Description automatically generated">
            <a:extLst>
              <a:ext uri="{FF2B5EF4-FFF2-40B4-BE49-F238E27FC236}">
                <a16:creationId xmlns:a16="http://schemas.microsoft.com/office/drawing/2014/main" id="{73503654-1EDB-7433-1CC7-C608E8450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7" name="Picture 6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700275B0-7CE4-0232-9D76-A1BD836B2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16" y="5497830"/>
            <a:ext cx="952500" cy="952500"/>
          </a:xfrm>
          <a:prstGeom prst="rect">
            <a:avLst/>
          </a:prstGeom>
        </p:spPr>
      </p:pic>
      <p:pic>
        <p:nvPicPr>
          <p:cNvPr id="3" name="Picture 2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D5418057-9847-7731-D572-1EBF56BD4C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062" y="5376315"/>
            <a:ext cx="1444430" cy="124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693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Goudy Old Style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oudy Old Style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Garamond</vt:lpstr>
      <vt:lpstr>Goudy Old Style</vt:lpstr>
      <vt:lpstr>SavonVTI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collisterhome@gmail.com</dc:creator>
  <cp:lastModifiedBy>collisterhome@gmail.com</cp:lastModifiedBy>
  <cp:revision>2</cp:revision>
  <dcterms:created xsi:type="dcterms:W3CDTF">2024-09-05T13:09:04Z</dcterms:created>
  <dcterms:modified xsi:type="dcterms:W3CDTF">2025-01-24T15:36:25Z</dcterms:modified>
</cp:coreProperties>
</file>